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7"/>
  </p:notesMasterIdLst>
  <p:sldIdLst>
    <p:sldId id="259" r:id="rId2"/>
    <p:sldId id="256" r:id="rId3"/>
    <p:sldId id="260" r:id="rId4"/>
    <p:sldId id="261" r:id="rId5"/>
    <p:sldId id="262" r:id="rId6"/>
  </p:sldIdLst>
  <p:sldSz cx="12192000" cy="6858000"/>
  <p:notesSz cx="6797675" cy="99250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260" autoAdjust="0"/>
  </p:normalViewPr>
  <p:slideViewPr>
    <p:cSldViewPr snapToGrid="0">
      <p:cViewPr varScale="1">
        <p:scale>
          <a:sx n="104" d="100"/>
          <a:sy n="104" d="100"/>
        </p:scale>
        <p:origin x="-798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C43595-6FCA-4DAA-82C1-D7873D431737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49CDF0-9ADE-4738-B7F6-E72E74DE19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393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49CDF0-9ADE-4738-B7F6-E72E74DE191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50894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49CDF0-9ADE-4738-B7F6-E72E74DE191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5089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6E22A-D48D-4914-A13D-255BF331B7AA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FD294-A8AE-4B52-BB29-1EAC64C755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6393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6E22A-D48D-4914-A13D-255BF331B7AA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FD294-A8AE-4B52-BB29-1EAC64C755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60845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6E22A-D48D-4914-A13D-255BF331B7AA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FD294-A8AE-4B52-BB29-1EAC64C755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3501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6E22A-D48D-4914-A13D-255BF331B7AA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FD294-A8AE-4B52-BB29-1EAC64C755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0850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6E22A-D48D-4914-A13D-255BF331B7AA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FD294-A8AE-4B52-BB29-1EAC64C755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83103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6E22A-D48D-4914-A13D-255BF331B7AA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FD294-A8AE-4B52-BB29-1EAC64C755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305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6E22A-D48D-4914-A13D-255BF331B7AA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FD294-A8AE-4B52-BB29-1EAC64C755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3550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6E22A-D48D-4914-A13D-255BF331B7AA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FD294-A8AE-4B52-BB29-1EAC64C755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80501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6E22A-D48D-4914-A13D-255BF331B7AA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FD294-A8AE-4B52-BB29-1EAC64C755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1265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6E22A-D48D-4914-A13D-255BF331B7AA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FD294-A8AE-4B52-BB29-1EAC64C755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6180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6E22A-D48D-4914-A13D-255BF331B7AA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FD294-A8AE-4B52-BB29-1EAC64C755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8998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86E22A-D48D-4914-A13D-255BF331B7AA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0FD294-A8AE-4B52-BB29-1EAC64C755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3323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29507" y="773723"/>
            <a:ext cx="9144000" cy="376787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Карта сети </a:t>
            </a:r>
            <a:br>
              <a:rPr lang="ru-RU" dirty="0" smtClean="0"/>
            </a:br>
            <a:r>
              <a:rPr lang="ru-RU" dirty="0" smtClean="0"/>
              <a:t>профильных </a:t>
            </a:r>
            <a:r>
              <a:rPr lang="ru-RU" dirty="0" smtClean="0"/>
              <a:t>классов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Азнакаевского муниципального района</a:t>
            </a:r>
            <a:br>
              <a:rPr lang="ru-RU" dirty="0" smtClean="0"/>
            </a:br>
            <a:r>
              <a:rPr lang="ru-RU" dirty="0" smtClean="0"/>
              <a:t> на </a:t>
            </a:r>
            <a:r>
              <a:rPr lang="ru-RU" dirty="0" smtClean="0"/>
              <a:t>2022-2023 </a:t>
            </a:r>
            <a:r>
              <a:rPr lang="ru-RU" dirty="0" smtClean="0"/>
              <a:t>учебный год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12985" y="4868130"/>
            <a:ext cx="9144000" cy="1655762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50897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87086"/>
            <a:ext cx="9144000" cy="587828"/>
          </a:xfrm>
        </p:spPr>
        <p:txBody>
          <a:bodyPr>
            <a:normAutofit/>
          </a:bodyPr>
          <a:lstStyle/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80512582"/>
              </p:ext>
            </p:extLst>
          </p:nvPr>
        </p:nvGraphicFramePr>
        <p:xfrm>
          <a:off x="631874" y="225552"/>
          <a:ext cx="10867291" cy="61255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61134"/>
                <a:gridCol w="4508233"/>
                <a:gridCol w="3497924"/>
              </a:tblGrid>
              <a:tr h="7823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Профиль</a:t>
                      </a:r>
                    </a:p>
                  </a:txBody>
                  <a:tcPr marL="48428" marR="4842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Школы, в которых реализуется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профиль для учащихся 10-х классов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Профильный предмет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rgbClr val="92D050"/>
                    </a:solidFill>
                  </a:tcPr>
                </a:tc>
              </a:tr>
              <a:tr h="19558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Технологический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№1 г.Азнакаево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Лицей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г.Азнакаево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№2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г.Азнакаево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СОШ №3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г.Азнакаево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СОШ №5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г.Азнакаево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СОШ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с.Тумутук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Информатика и ИКТ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9000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Социально-экономический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№1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г.Азнакаево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№7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г.Азнакаево (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пед.класс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Гимназия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г.Азнакаево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класс)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СОШ с.Тумутук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География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Экономика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9185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Гуманитарный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№3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г.Азнакаево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№5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г.Азнакаево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№6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г.Азнакаево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Английский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язык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Право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rgbClr val="FFC000"/>
                    </a:solidFill>
                  </a:tcPr>
                </a:tc>
              </a:tr>
              <a:tr h="3911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Естественно-научный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Лицей №4 г.Азнакаево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СОШ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№7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г.Азнакаево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СОШ №2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пгт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Актюбинский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СОШ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с.Мальбагушево</a:t>
                      </a:r>
                      <a:endParaRPr lang="ru-RU" sz="18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СОШ </a:t>
                      </a:r>
                      <a:r>
                        <a:rPr lang="ru-RU" sz="18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п.Победа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Химия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Биология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7883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4710" y="411480"/>
            <a:ext cx="8345593" cy="4942286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Универсальные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классы для учащихся 10-х классов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СОШ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№8 г.Азнакаево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№9 г.Азнакаево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№1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пгт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Актюбинский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№3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пгт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Актюбинский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с.Какре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Елга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с.Сарлы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с.Урсаево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с.Чалпы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с.Чубар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Абдуллово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с.Урманаево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719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87086"/>
            <a:ext cx="9144000" cy="587828"/>
          </a:xfrm>
        </p:spPr>
        <p:txBody>
          <a:bodyPr>
            <a:normAutofit/>
          </a:bodyPr>
          <a:lstStyle/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80512582"/>
              </p:ext>
            </p:extLst>
          </p:nvPr>
        </p:nvGraphicFramePr>
        <p:xfrm>
          <a:off x="668450" y="183804"/>
          <a:ext cx="10867291" cy="63968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61134"/>
                <a:gridCol w="4508233"/>
                <a:gridCol w="3497924"/>
              </a:tblGrid>
              <a:tr h="7823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Профиль</a:t>
                      </a:r>
                    </a:p>
                  </a:txBody>
                  <a:tcPr marL="48428" marR="4842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Школы, в которых реализуется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профиль для учащихся 11-х классов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Профильный предмет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rgbClr val="92D050"/>
                    </a:solidFill>
                  </a:tcPr>
                </a:tc>
              </a:tr>
              <a:tr h="17130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Технологический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№1 г.Азнакаево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Лицей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г.Азнакаево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№2 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г.Азнакаево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СОШ №3 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г.Азнакаево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СОШ №5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г.Азнакаево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СОШ 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с.Тумутук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Информатика и ИКТ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9000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Социально-экономический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№1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г.Азнакаево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№3 г.Азнакаево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№7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г.Азнакаево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Гимназия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г.Азнакаево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СОШ с.Тумутук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География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Экономика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9185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Гуманитарный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№3 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г.Азнакаево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№5 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г.Азнакаево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№6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г.Азнакаево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№3 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пгт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Актюбинский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Английский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язык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Право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rgbClr val="FFC000"/>
                    </a:solidFill>
                  </a:tcPr>
                </a:tc>
              </a:tr>
              <a:tr h="3911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Естественно-научный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СОШ №2 г.Азнакаево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Лицей №4 г.Азнакаево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СОШ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№7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г.Азнакаево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СОШ №8 г.Азнакаево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СОШ №2 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пгт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Актюбинский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СОШ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с.Мальбагушево</a:t>
                      </a:r>
                      <a:endParaRPr lang="ru-RU" sz="16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СОШ </a:t>
                      </a:r>
                      <a:r>
                        <a:rPr lang="ru-RU" sz="16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п.Победа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Химия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Биология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7883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4710" y="411480"/>
            <a:ext cx="8345593" cy="4942286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Универсальные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классы для учащихся 11-х классов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№9 г.Азнакаево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№1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пгт</a:t>
            </a:r>
            <a:r>
              <a:rPr lang="ru-RU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Актюбинский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с.Какре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Елга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с.Сарлы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с.Урсаево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с.Чалпы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с.Чубар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Абдуллово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с.Урманаево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719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260</TotalTime>
  <Words>222</Words>
  <Application>Microsoft Office PowerPoint</Application>
  <PresentationFormat>Произвольный</PresentationFormat>
  <Paragraphs>83</Paragraphs>
  <Slides>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  Карта сети  профильных классов  Азнакаевского муниципального района  на 2022-2023 учебный год</vt:lpstr>
      <vt:lpstr>Слайд 2</vt:lpstr>
      <vt:lpstr>Универсальные классы для учащихся 10-х классов  МБОУ СОШ №8 г.Азнакаево МБОУ СОШ №9 г.Азнакаево МБОУ СОШ №1 пгт Актюбинский МБОУ СОШ №3 пгт Актюбинский МБОУ СОШ с.Какре Елга МБОУ СОШ с.Сарлы МБОУ СОШ с.Урсаево МБОУ СОШ с.Чалпы МБОУ СОШ с.Чубар Абдуллово МБОУ СОШ с.Урманаево    </vt:lpstr>
      <vt:lpstr>Слайд 4</vt:lpstr>
      <vt:lpstr>Универсальные классы для учащихся 11-х классов   МБОУ СОШ №9 г.Азнакаево МБОУ СОШ №1 пгт Актюбинский МБОУ СОШ с.Какре Елга МБОУ СОШ с.Сарлы МБОУ СОШ с.Урсаево МБОУ СОШ с.Чалпы МБОУ СОШ с.Чубар Абдуллово МБОУ СОШ с.Урманаево   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Сеть профильных 10 классов Азнакаевского муниципального района  на 2016-2017 учебный год</dc:title>
  <dc:creator>User</dc:creator>
  <cp:lastModifiedBy>User</cp:lastModifiedBy>
  <cp:revision>36</cp:revision>
  <cp:lastPrinted>2021-04-06T07:03:22Z</cp:lastPrinted>
  <dcterms:created xsi:type="dcterms:W3CDTF">2016-06-02T10:21:56Z</dcterms:created>
  <dcterms:modified xsi:type="dcterms:W3CDTF">2023-10-24T12:46:25Z</dcterms:modified>
</cp:coreProperties>
</file>